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77" r:id="rId2"/>
    <p:sldId id="257" r:id="rId3"/>
    <p:sldId id="275" r:id="rId4"/>
    <p:sldId id="258" r:id="rId5"/>
    <p:sldId id="273" r:id="rId6"/>
    <p:sldId id="259" r:id="rId7"/>
    <p:sldId id="274" r:id="rId8"/>
    <p:sldId id="262" r:id="rId9"/>
    <p:sldId id="276" r:id="rId10"/>
    <p:sldId id="269" r:id="rId11"/>
    <p:sldId id="270" r:id="rId12"/>
    <p:sldId id="272" r:id="rId13"/>
    <p:sldId id="271" r:id="rId14"/>
  </p:sldIdLst>
  <p:sldSz cx="7199313" cy="7199313"/>
  <p:notesSz cx="6858000" cy="9144000"/>
  <p:embeddedFontLst>
    <p:embeddedFont>
      <p:font typeface="Arial Black" pitchFamily="34" charset="0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Montserrat Medium" charset="-52"/>
      <p:regular r:id="rId20"/>
      <p:italic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6C0434E-CBE2-4F71-BE8D-A85F9191B937}">
          <p14:sldIdLst>
            <p14:sldId id="256"/>
            <p14:sldId id="257"/>
            <p14:sldId id="258"/>
            <p14:sldId id="259"/>
            <p14:sldId id="262"/>
            <p14:sldId id="263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AF76"/>
    <a:srgbClr val="006449"/>
    <a:srgbClr val="FA3C4D"/>
    <a:srgbClr val="58C8E3"/>
    <a:srgbClr val="F2E4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 snapToGrid="0" snapToObjects="1">
      <p:cViewPr>
        <p:scale>
          <a:sx n="80" d="100"/>
          <a:sy n="80" d="100"/>
        </p:scale>
        <p:origin x="-1638" y="-78"/>
      </p:cViewPr>
      <p:guideLst>
        <p:guide orient="horz" pos="2267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78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6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41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197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4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49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250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308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33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61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542A-1DEA-964F-BBC9-4531DBAB3ACB}" type="datetimeFigureOut">
              <a:rPr lang="ru-RU" smtClean="0"/>
              <a:pPr/>
              <a:t>23.03.2024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10E8D-7452-E447-B2EA-5F2656C8F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Знакомство ребенка с музыкальными инструментами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914" y="5260769"/>
            <a:ext cx="5399485" cy="80752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Музыкальный руководитель Кобозова Вера Васильевна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27DB71EA-5C19-4E80-B1D1-D95C56DB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2242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5B0484A-3A8B-43EE-86FA-D3648B3FFB50}"/>
              </a:ext>
            </a:extLst>
          </p:cNvPr>
          <p:cNvSpPr/>
          <p:nvPr/>
        </p:nvSpPr>
        <p:spPr>
          <a:xfrm>
            <a:off x="-7938" y="1"/>
            <a:ext cx="7207251" cy="6777286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Но духовых инструментов очень много. Послушайте с ребёнком как звучит настоящая труба, флейта, саксофон, туба, кларнет. Уверяю, детям очень понравится! Только  музыкальные отрывки должны быть короткими, чтобы ребёнок не утомился!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Также предлагаю поиграть с детьми в игру «Угадай на чём играю!» Взрослый показывает способ извлечения звука на музыкальном инструменте, а ребёнок говорит к какой группе инструментов относится данный вид: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Струнные  щипковые инструменты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Струнные  смычковые инструменты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Ударные инструменты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Духовые инструменты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solidFill>
                <a:schemeClr val="bg1"/>
              </a:solidFill>
              <a:latin typeface="Montserrat Medium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Montserrat Medium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1901C8-94CB-0CA0-CCB8-980183EF3C10}"/>
              </a:ext>
            </a:extLst>
          </p:cNvPr>
          <p:cNvSpPr txBox="1"/>
          <p:nvPr/>
        </p:nvSpPr>
        <p:spPr>
          <a:xfrm>
            <a:off x="1797908" y="1887656"/>
            <a:ext cx="359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20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A12D07-CBC2-48C9-8A59-65FCE73F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57150"/>
            <a:ext cx="14525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65B0484A-3A8B-43EE-86FA-D3648B3FFB50}"/>
              </a:ext>
            </a:extLst>
          </p:cNvPr>
          <p:cNvSpPr/>
          <p:nvPr/>
        </p:nvSpPr>
        <p:spPr>
          <a:xfrm>
            <a:off x="0" y="57150"/>
            <a:ext cx="7199313" cy="6557406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Montserrat Medium" panose="00000600000000000000" pitchFamily="50" charset="-52"/>
              </a:rPr>
              <a:t>И,</a:t>
            </a:r>
            <a:r>
              <a:rPr lang="ru-RU" sz="3200" dirty="0" smtClean="0">
                <a:latin typeface="Montserrat Medium" panose="00000600000000000000" pitchFamily="50" charset="-52"/>
              </a:rPr>
              <a:t> </a:t>
            </a:r>
            <a:r>
              <a:rPr lang="ru-RU" dirty="0" smtClean="0">
                <a:latin typeface="Montserrat Medium" panose="00000600000000000000" pitchFamily="50" charset="-52"/>
              </a:rPr>
              <a:t>если у вас есть возможность показать ребёнку пианино или рояль, сделайте это! Ведь это не только клавишный инструмент. Если заглянуть под крышку рояля, то вы увидите и струны, и молоточки. Нажимаем клавишу, она приводит в действие молоточек, а он ударяет по струне! Мы слышим волшебные звуки!</a:t>
            </a:r>
          </a:p>
          <a:p>
            <a:endParaRPr lang="ru-RU" dirty="0" smtClean="0">
              <a:latin typeface="Montserrat Medium" panose="00000600000000000000" pitchFamily="50" charset="-52"/>
            </a:endParaRPr>
          </a:p>
          <a:p>
            <a:r>
              <a:rPr lang="ru-RU" dirty="0" smtClean="0">
                <a:latin typeface="Montserrat Medium" panose="00000600000000000000" pitchFamily="50" charset="-52"/>
              </a:rPr>
              <a:t>А ещё рекомендую посмотреть и обсудить вместе  с детьми мультфильм «</a:t>
            </a:r>
            <a:r>
              <a:rPr lang="ru-RU" dirty="0" err="1" smtClean="0">
                <a:latin typeface="Montserrat Medium" panose="00000600000000000000" pitchFamily="50" charset="-52"/>
              </a:rPr>
              <a:t>Пластилинки</a:t>
            </a:r>
            <a:r>
              <a:rPr lang="ru-RU" dirty="0" smtClean="0">
                <a:latin typeface="Montserrat Medium" panose="00000600000000000000" pitchFamily="50" charset="-52"/>
              </a:rPr>
              <a:t> – музыкальные инструменты» </a:t>
            </a:r>
          </a:p>
          <a:p>
            <a:r>
              <a:rPr lang="ru-RU" dirty="0" smtClean="0">
                <a:latin typeface="Montserrat Medium" panose="00000600000000000000" pitchFamily="50" charset="-52"/>
              </a:rPr>
              <a:t>В доступной форме детям показывают и рассказывают о музыкальных инструментах.</a:t>
            </a:r>
          </a:p>
          <a:p>
            <a:r>
              <a:rPr lang="ru-RU" dirty="0" smtClean="0">
                <a:latin typeface="Montserrat Medium" panose="00000600000000000000" pitchFamily="50" charset="-52"/>
              </a:rPr>
              <a:t> И очень хороший мультфильм для детей старшего дошкольного возраста «Видеть музыку».</a:t>
            </a:r>
            <a:endParaRPr lang="ru-RU" dirty="0">
              <a:latin typeface="Montserrat Medium" panose="00000600000000000000" pitchFamily="50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1901C8-94CB-0CA0-CCB8-980183EF3C10}"/>
              </a:ext>
            </a:extLst>
          </p:cNvPr>
          <p:cNvSpPr txBox="1"/>
          <p:nvPr/>
        </p:nvSpPr>
        <p:spPr>
          <a:xfrm>
            <a:off x="1797908" y="1835740"/>
            <a:ext cx="3595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20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Клавишные инструменты</a:t>
            </a:r>
            <a:br>
              <a:rPr lang="ru-RU" dirty="0" smtClean="0"/>
            </a:br>
            <a:r>
              <a:rPr lang="ru-RU" dirty="0" smtClean="0"/>
              <a:t>          Рояль и Пианино.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" y="2501314"/>
            <a:ext cx="6208713" cy="33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27DB71EA-5C19-4E80-B1D1-D95C56DB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71" y="0"/>
            <a:ext cx="162242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A12D07-CBC2-48C9-8A59-65FCE73F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57150"/>
            <a:ext cx="14525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A1BEF5-1A98-4C2B-9BF2-D8043031DE53}"/>
              </a:ext>
            </a:extLst>
          </p:cNvPr>
          <p:cNvSpPr/>
          <p:nvPr/>
        </p:nvSpPr>
        <p:spPr>
          <a:xfrm>
            <a:off x="1280258" y="1516519"/>
            <a:ext cx="5061011" cy="3410018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     Спасибо за внимание!</a:t>
            </a:r>
            <a:endParaRPr lang="ru-RU" sz="2400" dirty="0">
              <a:solidFill>
                <a:schemeClr val="bg1"/>
              </a:solidFill>
              <a:effectLst/>
              <a:latin typeface="Montserrat Medium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C62EC57-C4E6-224C-93B2-59DC77937EE8}"/>
              </a:ext>
            </a:extLst>
          </p:cNvPr>
          <p:cNvSpPr/>
          <p:nvPr/>
        </p:nvSpPr>
        <p:spPr>
          <a:xfrm>
            <a:off x="1" y="0"/>
            <a:ext cx="7199312" cy="6518787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bg1"/>
              </a:solidFill>
              <a:latin typeface="Montserrat Medium" panose="00000600000000000000" pitchFamily="50" charset="-52"/>
            </a:endParaRPr>
          </a:p>
          <a:p>
            <a:endParaRPr lang="ru-RU" dirty="0" smtClean="0">
              <a:solidFill>
                <a:schemeClr val="bg1"/>
              </a:solidFill>
              <a:latin typeface="Montserrat Medium" panose="00000600000000000000" pitchFamily="50" charset="-52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Знакомство ребёнка  с музыкальными 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инструментами лучше проводить в игровой форме. Например с помощью загадок.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А всего-то три струны ей для музыки нужны!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Треугольная доска, а на ней три волоска.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Три струны, а звук какой!</a:t>
            </a:r>
            <a:b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</a:b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С переливами, живой!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Узнаю его в момент-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Самый русский инструмент!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Ой, звенит она, звенит!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Всех игрою веселит!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Кто такая, отгадай-ка…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Это наша…(балалайка)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Балалайка – это струнный щипковый инструмент.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Так как звук извлекается пальчиками. </a:t>
            </a:r>
          </a:p>
          <a:p>
            <a:endParaRPr lang="ru-RU" sz="2000" dirty="0" smtClean="0">
              <a:solidFill>
                <a:schemeClr val="bg1"/>
              </a:solidFill>
              <a:latin typeface="Montserrat Medium" panose="00000600000000000000" pitchFamily="50" charset="-52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 Medium" panose="00000600000000000000" pitchFamily="50" charset="-52"/>
              </a:rPr>
              <a:t>», </a:t>
            </a:r>
            <a:endParaRPr lang="ru-RU" sz="2000" dirty="0">
              <a:solidFill>
                <a:schemeClr val="bg1"/>
              </a:solidFill>
              <a:latin typeface="Montserrat Medium" panose="00000600000000000000" pitchFamily="50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8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Галина\Desktop\2024-03-14-13-32-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99313" cy="719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27DB71EA-5C19-4E80-B1D1-D95C56DB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2242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7DF9A18-A335-42D2-A9CF-AB7A7A8937DF}"/>
              </a:ext>
            </a:extLst>
          </p:cNvPr>
          <p:cNvSpPr/>
          <p:nvPr/>
        </p:nvSpPr>
        <p:spPr>
          <a:xfrm>
            <a:off x="1546225" y="0"/>
            <a:ext cx="5653088" cy="3171425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Также к струнным щипковым инструментам относятся гусли, гитара, арфа. Предложите детям посмотреть картинки с изображением  этих инструментов, сравнить их по виду и форме, а также послушать их «голоса», тембр.</a:t>
            </a:r>
            <a:endParaRPr lang="ru-RU" dirty="0">
              <a:solidFill>
                <a:schemeClr val="bg1"/>
              </a:solidFill>
              <a:effectLst/>
              <a:latin typeface="Montserrat Medium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34B113-8A6C-468C-BCC5-B2930331E9A3}"/>
              </a:ext>
            </a:extLst>
          </p:cNvPr>
          <p:cNvSpPr/>
          <p:nvPr/>
        </p:nvSpPr>
        <p:spPr>
          <a:xfrm>
            <a:off x="-7938" y="3261565"/>
            <a:ext cx="5862473" cy="3937747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none" strike="noStrike" spc="0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 вот скрипка, альт, виолончель, контрабас – это струнные смычковые инструменты.  Здесь звук извлекается с помощью смычка. Обратите внимание детей на размеры инструментов и  красивую форму. Самый большой инструмент – контрабас! И у него самый низкий голос. А скрипка – маленькая. И у неё высокий голос!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Поиграйте с ребёнком в музыкальную игру: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none" strike="noStrike" spc="0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«Узнай инструмент по голосу». Но сначала надо послушать с ребёнком и запомнить тембры музыкальных струнных смычковых </a:t>
            </a:r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u="none" strike="noStrike" spc="0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нструментов</a:t>
            </a:r>
            <a:r>
              <a:rPr lang="ru-RU" sz="1600" dirty="0" smtClean="0">
                <a:solidFill>
                  <a:schemeClr val="bg1"/>
                </a:solidFill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u="none" strike="noStrike" spc="0" dirty="0">
              <a:solidFill>
                <a:schemeClr val="bg1"/>
              </a:solidFill>
              <a:effectLst/>
              <a:latin typeface="Montserrat Medium" panose="000006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Струнные смычковые инструменты</a:t>
            </a:r>
            <a:endParaRPr lang="ru-RU" sz="3200" dirty="0"/>
          </a:p>
        </p:txBody>
      </p:sp>
      <p:pic>
        <p:nvPicPr>
          <p:cNvPr id="2050" name="Picture 2" descr="C:\Users\Галина\Desktop\2024-03-14-13-28-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3773" y="1916113"/>
            <a:ext cx="6091767" cy="4568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27DB71EA-5C19-4E80-B1D1-D95C56DB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71" y="0"/>
            <a:ext cx="162242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A12D07-CBC2-48C9-8A59-65FCE73F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57150"/>
            <a:ext cx="14525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D65CEDD-24B8-4BED-91D5-6A913C412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92" y="147291"/>
            <a:ext cx="1119966" cy="125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A1BEF5-1A98-4C2B-9BF2-D8043031DE53}"/>
              </a:ext>
            </a:extLst>
          </p:cNvPr>
          <p:cNvSpPr/>
          <p:nvPr/>
        </p:nvSpPr>
        <p:spPr>
          <a:xfrm>
            <a:off x="1685597" y="57150"/>
            <a:ext cx="5061011" cy="3410018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опять загадка: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 мной в поход легко идти,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 мною весело в пути,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Я крикун. И я буян.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Я -звонкий круглый…. Барабан!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Внутри –пустой! А голос – густой!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Сам молчит. А бьют -ворчит!</a:t>
            </a:r>
            <a:endParaRPr lang="ru-RU" dirty="0">
              <a:solidFill>
                <a:schemeClr val="bg1"/>
              </a:solidFill>
              <a:effectLst/>
              <a:latin typeface="Montserrat Medium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FD5DA87-4F75-46BB-986A-CE29AB01DDAF}"/>
              </a:ext>
            </a:extLst>
          </p:cNvPr>
          <p:cNvSpPr/>
          <p:nvPr/>
        </p:nvSpPr>
        <p:spPr>
          <a:xfrm>
            <a:off x="742277" y="3557309"/>
            <a:ext cx="3805008" cy="3219977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Барабан – это ударный инструмент! На барабанах играют и палочками, и руками, и колотушками.  Спросите у детей, какие же инструменты можно назвать ударными? </a:t>
            </a:r>
            <a:endParaRPr lang="ru-RU" u="none" strike="noStrike" spc="0" dirty="0">
              <a:solidFill>
                <a:schemeClr val="bg1"/>
              </a:solidFill>
              <a:effectLst/>
              <a:latin typeface="Montserrat Medium" panose="000006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Галина\Desktop\2024-03-14-13-30-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7199312" cy="719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5F23230-88E7-46A0-AD1B-BAA403264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56712" y="4691311"/>
            <a:ext cx="2600325" cy="20859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D36D899-A1C4-303D-1146-7454C448C6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14AF7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417" y="4926537"/>
            <a:ext cx="3892896" cy="2272776"/>
          </a:xfrm>
          <a:prstGeom prst="rect">
            <a:avLst/>
          </a:prstGeom>
        </p:spPr>
      </p:pic>
      <p:pic>
        <p:nvPicPr>
          <p:cNvPr id="8" name="Рисунок 5">
            <a:extLst>
              <a:ext uri="{FF2B5EF4-FFF2-40B4-BE49-F238E27FC236}">
                <a16:creationId xmlns:a16="http://schemas.microsoft.com/office/drawing/2014/main" xmlns="" id="{27DB71EA-5C19-4E80-B1D1-D95C56DBD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22426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A12D07-CBC2-48C9-8A59-65FCE73F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57150"/>
            <a:ext cx="14525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D65CEDD-24B8-4BED-91D5-6A913C412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292" y="147291"/>
            <a:ext cx="1119966" cy="125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A1BEF5-1A98-4C2B-9BF2-D8043031DE53}"/>
              </a:ext>
            </a:extLst>
          </p:cNvPr>
          <p:cNvSpPr/>
          <p:nvPr/>
        </p:nvSpPr>
        <p:spPr>
          <a:xfrm>
            <a:off x="1373242" y="147291"/>
            <a:ext cx="5339754" cy="3961224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Montserrat Medium" panose="000006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разобраться, провести музыкальные опыты. Для этого вам понадобятся колокольчик, бубен,  ложки деревянные, металлический треугольник, трещотка.  Вам нужно выяснить с ребёнком, что все эти инструменты начинают звучать в результате воздействия на инструмент («удар»).  Поэтому их называют ударными инструментами.</a:t>
            </a:r>
            <a:endParaRPr lang="ru-RU" dirty="0">
              <a:solidFill>
                <a:schemeClr val="bg1"/>
              </a:solidFill>
              <a:latin typeface="Montserrat Medium" panose="00000600000000000000" pitchFamily="50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FD5DA87-4F75-46BB-986A-CE29AB01DDAF}"/>
              </a:ext>
            </a:extLst>
          </p:cNvPr>
          <p:cNvSpPr/>
          <p:nvPr/>
        </p:nvSpPr>
        <p:spPr>
          <a:xfrm>
            <a:off x="0" y="4108517"/>
            <a:ext cx="3892896" cy="2668769"/>
          </a:xfrm>
          <a:prstGeom prst="rect">
            <a:avLst/>
          </a:prstGeom>
          <a:solidFill>
            <a:srgbClr val="14AF76">
              <a:alpha val="7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Montserrat Medium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Следующая группа инструментов – духовые инструменты! А поможет вам объяснить ребёнку, что такое духовые инструменты, простая детская дудочка или свистулька. </a:t>
            </a:r>
            <a:endParaRPr lang="ru-RU" dirty="0">
              <a:solidFill>
                <a:schemeClr val="bg1"/>
              </a:solidFill>
              <a:effectLst/>
              <a:latin typeface="Montserrat Medium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84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199313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520</Words>
  <Application>Microsoft Office PowerPoint</Application>
  <PresentationFormat>Произвольный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Montserrat Medium</vt:lpstr>
      <vt:lpstr>Calibri Light</vt:lpstr>
      <vt:lpstr>Times New Roman</vt:lpstr>
      <vt:lpstr>Тема Office</vt:lpstr>
      <vt:lpstr>Знакомство ребенка с музыкальными инструментами</vt:lpstr>
      <vt:lpstr>Слайд 2</vt:lpstr>
      <vt:lpstr>Слайд 3</vt:lpstr>
      <vt:lpstr>Слайд 4</vt:lpstr>
      <vt:lpstr>Струнные смычковые инструменты</vt:lpstr>
      <vt:lpstr>Слайд 6</vt:lpstr>
      <vt:lpstr>Слайд 7</vt:lpstr>
      <vt:lpstr>Слайд 8</vt:lpstr>
      <vt:lpstr>Слайд 9</vt:lpstr>
      <vt:lpstr>Слайд 10</vt:lpstr>
      <vt:lpstr>Слайд 11</vt:lpstr>
      <vt:lpstr>      Клавишные инструменты           Рояль и Пианино.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Кобозов</cp:lastModifiedBy>
  <cp:revision>30</cp:revision>
  <dcterms:created xsi:type="dcterms:W3CDTF">2022-06-02T07:13:40Z</dcterms:created>
  <dcterms:modified xsi:type="dcterms:W3CDTF">2024-03-23T13:11:39Z</dcterms:modified>
</cp:coreProperties>
</file>