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A5233-984C-400D-B535-98C884A17AD7}" type="datetimeFigureOut">
              <a:rPr lang="ru-RU" smtClean="0"/>
              <a:t>04.06.2021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6DD3D-8693-453B-BC8E-5DF03D6C75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A5233-984C-400D-B535-98C884A17AD7}" type="datetimeFigureOut">
              <a:rPr lang="ru-RU" smtClean="0"/>
              <a:t>04.06.2021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6DD3D-8693-453B-BC8E-5DF03D6C75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A5233-984C-400D-B535-98C884A17AD7}" type="datetimeFigureOut">
              <a:rPr lang="ru-RU" smtClean="0"/>
              <a:t>04.06.2021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6DD3D-8693-453B-BC8E-5DF03D6C75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A5233-984C-400D-B535-98C884A17AD7}" type="datetimeFigureOut">
              <a:rPr lang="ru-RU" smtClean="0"/>
              <a:t>04.06.2021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6DD3D-8693-453B-BC8E-5DF03D6C75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A5233-984C-400D-B535-98C884A17AD7}" type="datetimeFigureOut">
              <a:rPr lang="ru-RU" smtClean="0"/>
              <a:t>04.06.2021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6DD3D-8693-453B-BC8E-5DF03D6C75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A5233-984C-400D-B535-98C884A17AD7}" type="datetimeFigureOut">
              <a:rPr lang="ru-RU" smtClean="0"/>
              <a:t>04.06.2021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6DD3D-8693-453B-BC8E-5DF03D6C75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A5233-984C-400D-B535-98C884A17AD7}" type="datetimeFigureOut">
              <a:rPr lang="ru-RU" smtClean="0"/>
              <a:t>04.06.2021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6DD3D-8693-453B-BC8E-5DF03D6C75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A5233-984C-400D-B535-98C884A17AD7}" type="datetimeFigureOut">
              <a:rPr lang="ru-RU" smtClean="0"/>
              <a:t>04.06.2021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6DD3D-8693-453B-BC8E-5DF03D6C75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A5233-984C-400D-B535-98C884A17AD7}" type="datetimeFigureOut">
              <a:rPr lang="ru-RU" smtClean="0"/>
              <a:t>04.06.2021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6DD3D-8693-453B-BC8E-5DF03D6C75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A5233-984C-400D-B535-98C884A17AD7}" type="datetimeFigureOut">
              <a:rPr lang="ru-RU" smtClean="0"/>
              <a:t>04.06.2021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6DD3D-8693-453B-BC8E-5DF03D6C75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A5233-984C-400D-B535-98C884A17AD7}" type="datetimeFigureOut">
              <a:rPr lang="ru-RU" smtClean="0"/>
              <a:t>04.06.2021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6DD3D-8693-453B-BC8E-5DF03D6C75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1A5233-984C-400D-B535-98C884A17AD7}" type="datetimeFigureOut">
              <a:rPr lang="ru-RU" smtClean="0"/>
              <a:t>04.06.2021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6DD3D-8693-453B-BC8E-5DF03D6C750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Work\Desktop\презентация правила безопасности\Слайд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2520" cy="68564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Work\Desktop\презентация правила безопасности\Слайд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Work\Desktop\презентация правила безопасности\Слайд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Work\Desktop\презентация правила безопасности\Слайд1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Work\Desktop\презентация правила безопасности\Слайд1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Work\Desktop\презентация правила безопасности\Слайд1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Work\Desktop\презентация правила безопасности\Слайд1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Work\Desktop\презентация правила безопасности\Слайд1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Work\Desktop\презентация правила безопасности\Слайд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Work\Desktop\презентация правила безопасности\Слайд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Work\Desktop\презентация правила безопасности\Слайд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Work\Desktop\презентация правила безопасности\Слайд0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Work\Desktop\презентация правила безопасности\Слайд0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Work\Desktop\презентация правила безопасности\Слайд0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Work\Desktop\презентация правила безопасности\Слайд0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Work\Desktop\презентация правила безопасности\Слайд0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Экран (4:3)</PresentationFormat>
  <Paragraphs>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Work</dc:creator>
  <cp:lastModifiedBy>Work</cp:lastModifiedBy>
  <cp:revision>1</cp:revision>
  <dcterms:created xsi:type="dcterms:W3CDTF">2021-06-04T14:11:30Z</dcterms:created>
  <dcterms:modified xsi:type="dcterms:W3CDTF">2021-06-04T14:16:03Z</dcterms:modified>
</cp:coreProperties>
</file>