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B4024-CF26-4217-A294-19D986A58675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E506E-3EBE-41F8-A467-298C129E8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E506E-3EBE-41F8-A467-298C129E86C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B2EA-5396-4D5B-9E71-9B3F779892F9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AA54-3B5C-42FE-96B8-9E3563536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B2EA-5396-4D5B-9E71-9B3F779892F9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AA54-3B5C-42FE-96B8-9E3563536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B2EA-5396-4D5B-9E71-9B3F779892F9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AA54-3B5C-42FE-96B8-9E3563536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B2EA-5396-4D5B-9E71-9B3F779892F9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AA54-3B5C-42FE-96B8-9E3563536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B2EA-5396-4D5B-9E71-9B3F779892F9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AA54-3B5C-42FE-96B8-9E3563536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B2EA-5396-4D5B-9E71-9B3F779892F9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AA54-3B5C-42FE-96B8-9E3563536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B2EA-5396-4D5B-9E71-9B3F779892F9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AA54-3B5C-42FE-96B8-9E3563536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B2EA-5396-4D5B-9E71-9B3F779892F9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AA54-3B5C-42FE-96B8-9E3563536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B2EA-5396-4D5B-9E71-9B3F779892F9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AA54-3B5C-42FE-96B8-9E3563536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B2EA-5396-4D5B-9E71-9B3F779892F9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AA54-3B5C-42FE-96B8-9E3563536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B2EA-5396-4D5B-9E71-9B3F779892F9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AA54-3B5C-42FE-96B8-9E3563536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9B2EA-5396-4D5B-9E71-9B3F779892F9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AAA54-3B5C-42FE-96B8-9E3563536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ork\Videos\20201026_114722.mp4" TargetMode="Externa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Фон картинки фото рисунки: Однотонный желто-зеленый светлый скач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480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80831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- видео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презентация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совместной методической разработки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«СКАКАЛОЧКА – ОБУЧАЛОЧКА»</a:t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6948264" y="5157192"/>
            <a:ext cx="2195736" cy="122413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Смирнова Н.В.</a:t>
            </a:r>
          </a:p>
          <a:p>
            <a:r>
              <a:rPr lang="ru-RU" sz="1800" smtClean="0">
                <a:solidFill>
                  <a:schemeClr val="tx1"/>
                </a:solidFill>
              </a:rPr>
              <a:t>МБДОУ </a:t>
            </a:r>
            <a:r>
              <a:rPr lang="ru-RU" sz="1800" dirty="0" smtClean="0">
                <a:solidFill>
                  <a:schemeClr val="tx1"/>
                </a:solidFill>
              </a:rPr>
              <a:t>детский сад №130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Консультация для родителей &quot;Как научить ребенка прыгать на скакалке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564904"/>
            <a:ext cx="2592288" cy="4065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Однотонный светлый фон - 76 фото для презентаций и картинок на рабочий ст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Построение детей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ork\Desktop\фОТО ДЛЯ ОТЧЕТА\20201021_0912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908720"/>
            <a:ext cx="7395665" cy="525658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Презентация к уроку на тему: Шаблон для презентаций «Ко Дню Победы»  сине-золотой | Образовательная социальная се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5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!!!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Work\Desktop\фОТО ДЛЯ ОТЧЕТА\20201021_0915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2736"/>
            <a:ext cx="3552395" cy="2664296"/>
          </a:xfrm>
          <a:prstGeom prst="rect">
            <a:avLst/>
          </a:prstGeom>
          <a:noFill/>
        </p:spPr>
      </p:pic>
      <p:pic>
        <p:nvPicPr>
          <p:cNvPr id="15363" name="Picture 3" descr="C:\Users\Work\Desktop\фОТО ДЛЯ ОТЧЕТА\20201021_09160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1" y="1052736"/>
            <a:ext cx="3590527" cy="2692896"/>
          </a:xfrm>
          <a:prstGeom prst="rect">
            <a:avLst/>
          </a:prstGeom>
          <a:noFill/>
        </p:spPr>
      </p:pic>
      <p:pic>
        <p:nvPicPr>
          <p:cNvPr id="15364" name="Picture 4" descr="C:\Users\Work\Desktop\фОТО ДЛЯ ОТЧЕТА\20201021_0916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3789040"/>
            <a:ext cx="3840426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ОРУ со скакалкой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Work\Desktop\фОТО ДЛЯ ОТЧЕТА\20201021_09212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700808"/>
            <a:ext cx="4416491" cy="3312368"/>
          </a:xfrm>
          <a:prstGeom prst="rect">
            <a:avLst/>
          </a:prstGeom>
          <a:noFill/>
        </p:spPr>
      </p:pic>
      <p:pic>
        <p:nvPicPr>
          <p:cNvPr id="1029" name="Picture 5" descr="C:\Users\Work\Desktop\фОТО ДЛЯ ОТЧЕТА\20201021_0925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356992"/>
            <a:ext cx="4392488" cy="3294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Информационно-библиографический отдел — Вилюйская библиоте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Work\Desktop\фОТО ДЛЯ ОТЧЕТА\20201021_092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4416490" cy="3312368"/>
          </a:xfrm>
          <a:prstGeom prst="rect">
            <a:avLst/>
          </a:prstGeom>
          <a:noFill/>
        </p:spPr>
      </p:pic>
      <p:pic>
        <p:nvPicPr>
          <p:cNvPr id="2051" name="Picture 3" descr="C:\Users\Work\Desktop\фОТО ДЛЯ ОТЧЕТА\20201021_09284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429000"/>
            <a:ext cx="4364302" cy="3273227"/>
          </a:xfrm>
          <a:prstGeom prst="rect">
            <a:avLst/>
          </a:prstGeom>
          <a:noFill/>
        </p:spPr>
      </p:pic>
      <p:pic>
        <p:nvPicPr>
          <p:cNvPr id="2055" name="Picture 7" descr="Роуп-скиппинг: скакалка снова в моде - Сидим дома - Культурно-спортивный  центр «Полёт» - Администрация городского поселения Среднинского  муниципального образования - Органы местного самоуправления и учреждения -  Среднинское муниципальное образова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005064"/>
            <a:ext cx="2376264" cy="2691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Нежный однотонный фон для презентации - 53 фото для презентаций и картинок  на рабочий ст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со скакалкой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100" b="1" dirty="0" smtClean="0">
                <a:solidFill>
                  <a:srgbClr val="9900FF"/>
                </a:solidFill>
                <a:latin typeface="Monotype Corsiva" pitchFamily="66" charset="0"/>
                <a:cs typeface="Times New Roman" pitchFamily="18" charset="0"/>
              </a:rPr>
              <a:t>«ОТРАЖЕНИЕ»                                      </a:t>
            </a:r>
            <a:r>
              <a:rPr lang="ru-RU" sz="3200" b="1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«ЛЕБЁДКА»</a:t>
            </a:r>
            <a:endParaRPr lang="ru-RU" sz="2400" b="1" dirty="0">
              <a:solidFill>
                <a:srgbClr val="0000FF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025" name="Picture 1" descr="C:\Users\Work\Desktop\фОТО ДЛЯ ОТЧЕТА\20201021_09334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3" y="1340768"/>
            <a:ext cx="4152461" cy="3114346"/>
          </a:xfrm>
          <a:prstGeom prst="rect">
            <a:avLst/>
          </a:prstGeom>
          <a:noFill/>
        </p:spPr>
      </p:pic>
      <p:pic>
        <p:nvPicPr>
          <p:cNvPr id="1026" name="Picture 2" descr="C:\Users\Work\Desktop\фОТО ДЛЯ ОТЧЕТА\20201021_0939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996952"/>
            <a:ext cx="4536504" cy="3402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ветлые фоны для презентаций (62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Танец по музыку из фильма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«Приключения Буратино»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20201026_114722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99591" y="1556792"/>
            <a:ext cx="7497465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1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7" name="Picture 9" descr="Розовый однотонный фон - 72 фото для презентаций и картинок на рабочий ст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свидания, Буратино!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73216"/>
            <a:ext cx="8363272" cy="752947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2532" name="Picture 4" descr="Картинки с спасибо за внимание — gipersweb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653136"/>
            <a:ext cx="8568952" cy="1800200"/>
          </a:xfrm>
          <a:prstGeom prst="rect">
            <a:avLst/>
          </a:prstGeom>
          <a:noFill/>
        </p:spPr>
      </p:pic>
      <p:pic>
        <p:nvPicPr>
          <p:cNvPr id="22533" name="Picture 5" descr="C:\Users\Work\Desktop\фОТО ДЛЯ ОТЧЕТА\20201021_0958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836712"/>
            <a:ext cx="4800534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148</TotalTime>
  <Words>35</Words>
  <Application>Microsoft Office PowerPoint</Application>
  <PresentationFormat>Экран (4:3)</PresentationFormat>
  <Paragraphs>10</Paragraphs>
  <Slides>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Фото - видео – презентация  совместной методической разработки  «СКАКАЛОЧКА – ОБУЧАЛОЧКА» </vt:lpstr>
      <vt:lpstr>Построение детей</vt:lpstr>
      <vt:lpstr>БУ-РА-ТИ-НО!!!</vt:lpstr>
      <vt:lpstr>ОРУ со скакалкой</vt:lpstr>
      <vt:lpstr>Слайд 5</vt:lpstr>
      <vt:lpstr>                                       Игры со скакалкой     «ОТРАЖЕНИЕ»                                      «ЛЕБЁДКА»</vt:lpstr>
      <vt:lpstr>Танец по музыку из фильма  «Приключения Буратино»</vt:lpstr>
      <vt:lpstr>До свидания, Буратино!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 – презентация  совместной методической разработки  «СКАКАЛОЧКА – ОБУЧАЛОЧКА» </dc:title>
  <dc:creator>Work</dc:creator>
  <cp:lastModifiedBy>Work</cp:lastModifiedBy>
  <cp:revision>29</cp:revision>
  <dcterms:created xsi:type="dcterms:W3CDTF">2020-10-23T12:35:58Z</dcterms:created>
  <dcterms:modified xsi:type="dcterms:W3CDTF">2021-02-27T09:26:45Z</dcterms:modified>
</cp:coreProperties>
</file>